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92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68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89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5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10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30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9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96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8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93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463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87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CA743-8608-48A4-AEBB-D4CC87CA9CCA}" type="datetimeFigureOut">
              <a:rPr lang="zh-TW" altLang="en-US" smtClean="0"/>
              <a:t>2019/9/17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3373C-2BDD-45D9-9D1B-8479006EF5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4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13642" y="0"/>
            <a:ext cx="9021366" cy="6764757"/>
            <a:chOff x="13642" y="0"/>
            <a:chExt cx="9021366" cy="6764757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26" y="5661248"/>
              <a:ext cx="2160240" cy="1059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957" y="5665791"/>
              <a:ext cx="2141719" cy="1050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群組 19"/>
            <p:cNvGrpSpPr/>
            <p:nvPr/>
          </p:nvGrpSpPr>
          <p:grpSpPr>
            <a:xfrm>
              <a:off x="13642" y="21572"/>
              <a:ext cx="2637156" cy="3154523"/>
              <a:chOff x="467544" y="361703"/>
              <a:chExt cx="2422262" cy="2938725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75" t="10989" r="66202" b="33532"/>
              <a:stretch/>
            </p:blipFill>
            <p:spPr bwMode="auto">
              <a:xfrm>
                <a:off x="467544" y="361703"/>
                <a:ext cx="2422262" cy="2938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橢圓 21"/>
              <p:cNvSpPr/>
              <p:nvPr/>
            </p:nvSpPr>
            <p:spPr>
              <a:xfrm>
                <a:off x="834727" y="1840061"/>
                <a:ext cx="585589" cy="129964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834727" y="3098006"/>
                <a:ext cx="843948" cy="145257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0" y="3435326"/>
              <a:ext cx="2448272" cy="1914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228" y="3407177"/>
              <a:ext cx="2520280" cy="1970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13334" r="37708" b="14814"/>
            <a:stretch/>
          </p:blipFill>
          <p:spPr bwMode="auto">
            <a:xfrm>
              <a:off x="2817485" y="77354"/>
              <a:ext cx="3950063" cy="2848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0" t="33669" r="42350" b="15700"/>
            <a:stretch/>
          </p:blipFill>
          <p:spPr bwMode="auto">
            <a:xfrm>
              <a:off x="6444208" y="1948350"/>
              <a:ext cx="2590800" cy="2215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343" y="4364228"/>
              <a:ext cx="3519665" cy="201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2171239" y="0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691680" y="4424746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</a:rPr>
                <a:t>2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流程圖: 程序 8"/>
            <p:cNvSpPr/>
            <p:nvPr/>
          </p:nvSpPr>
          <p:spPr>
            <a:xfrm>
              <a:off x="13642" y="3265261"/>
              <a:ext cx="5157436" cy="2197933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0" name="流程圖: 程序 29"/>
            <p:cNvSpPr/>
            <p:nvPr/>
          </p:nvSpPr>
          <p:spPr>
            <a:xfrm>
              <a:off x="72080" y="5589240"/>
              <a:ext cx="4859960" cy="1175517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275414" y="5666419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3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897815" y="1756567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rgbClr val="FF0000"/>
                  </a:solidFill>
                </a:rPr>
                <a:t>4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097649" y="1844824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5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762106" y="5386147"/>
              <a:ext cx="671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FF0000"/>
                  </a:solidFill>
                </a:rPr>
                <a:t>6</a:t>
              </a:r>
              <a:endParaRPr lang="zh-TW" alt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1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00517" y="188639"/>
            <a:ext cx="8582890" cy="6240654"/>
            <a:chOff x="100517" y="188639"/>
            <a:chExt cx="8582890" cy="624065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62" y="3356992"/>
              <a:ext cx="4699900" cy="307230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01" b="25150"/>
            <a:stretch/>
          </p:blipFill>
          <p:spPr>
            <a:xfrm>
              <a:off x="4644008" y="188640"/>
              <a:ext cx="4039399" cy="294014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0" b="23919"/>
            <a:stretch/>
          </p:blipFill>
          <p:spPr>
            <a:xfrm>
              <a:off x="100517" y="188639"/>
              <a:ext cx="4390495" cy="294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24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</Words>
  <Application>Microsoft Office PowerPoint</Application>
  <PresentationFormat>如螢幕大小 (4:3)</PresentationFormat>
  <Paragraphs>6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User</dc:creator>
  <cp:lastModifiedBy>Windows User</cp:lastModifiedBy>
  <cp:revision>12</cp:revision>
  <dcterms:created xsi:type="dcterms:W3CDTF">2019-09-14T14:52:45Z</dcterms:created>
  <dcterms:modified xsi:type="dcterms:W3CDTF">2019-09-17T10:17:55Z</dcterms:modified>
</cp:coreProperties>
</file>